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320" r:id="rId5"/>
    <p:sldId id="317" r:id="rId6"/>
    <p:sldId id="318" r:id="rId7"/>
    <p:sldId id="319" r:id="rId8"/>
    <p:sldId id="315" r:id="rId9"/>
    <p:sldId id="316" r:id="rId10"/>
    <p:sldId id="321" r:id="rId11"/>
    <p:sldId id="322" r:id="rId12"/>
    <p:sldId id="289" r:id="rId13"/>
    <p:sldId id="324" r:id="rId14"/>
    <p:sldId id="325" r:id="rId15"/>
    <p:sldId id="291" r:id="rId16"/>
    <p:sldId id="290" r:id="rId17"/>
    <p:sldId id="312" r:id="rId18"/>
    <p:sldId id="313" r:id="rId19"/>
    <p:sldId id="326" r:id="rId20"/>
    <p:sldId id="261" r:id="rId21"/>
  </p:sldIdLst>
  <p:sldSz cx="9144000" cy="6858000" type="screen4x3"/>
  <p:notesSz cx="9144000" cy="6858000"/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29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e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e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" name="Заголовок 13"/>
          <p:cNvSpPr>
            <a:spLocks noGrp="1"/>
          </p:cNvSpPr>
          <p:nvPr>
            <p:ph type="ctrTitle"/>
          </p:nvPr>
        </p:nvSpPr>
        <p:spPr bwMode="auto"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22" name="Подзаголовок 21"/>
          <p:cNvSpPr>
            <a:spLocks noGrp="1"/>
          </p:cNvSpPr>
          <p:nvPr>
            <p:ph type="subTitle" idx="1"/>
          </p:nvPr>
        </p:nvSpPr>
        <p:spPr bwMode="auto">
          <a:xfrm>
            <a:off x="1432560" y="1850064"/>
            <a:ext cx="7406640" cy="1752599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20" name="Нижний колонтитул 19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  <p:sp>
        <p:nvSpPr>
          <p:cNvPr id="8" name="Овал 7"/>
          <p:cNvSpPr/>
          <p:nvPr/>
        </p:nvSpPr>
        <p:spPr bwMode="auto">
          <a:xfrm>
            <a:off x="921433" y="1413802"/>
            <a:ext cx="210312" cy="210312"/>
          </a:xfrm>
          <a:prstGeom prst="ellipse">
            <a:avLst/>
          </a:prstGeom>
          <a:gradFill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/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Овал 8"/>
          <p:cNvSpPr/>
          <p:nvPr/>
        </p:nvSpPr>
        <p:spPr bwMode="auto"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6858000" y="274639"/>
            <a:ext cx="1828800" cy="5851525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1143000" y="274640"/>
            <a:ext cx="556260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secHead" preserve="1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 bwMode="auto"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Овал 7"/>
          <p:cNvSpPr/>
          <p:nvPr/>
        </p:nvSpPr>
        <p:spPr bwMode="auto">
          <a:xfrm>
            <a:off x="2172321" y="2814656"/>
            <a:ext cx="210312" cy="210312"/>
          </a:xfrm>
          <a:prstGeom prst="ellipse">
            <a:avLst/>
          </a:prstGeom>
          <a:gradFill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/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Овал 8"/>
          <p:cNvSpPr/>
          <p:nvPr/>
        </p:nvSpPr>
        <p:spPr bwMode="auto"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435608" y="274320"/>
            <a:ext cx="7498080" cy="1143000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 bwMode="auto"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 bwMode="auto"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woTxTwoObj" preserve="1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457200" y="328278"/>
            <a:ext cx="4023360" cy="640080"/>
          </a:xfrm>
          <a:prstGeom prst="rect">
            <a:avLst/>
          </a:prstGeo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 bwMode="auto">
          <a:xfrm>
            <a:off x="4663440" y="328278"/>
            <a:ext cx="4023360" cy="640080"/>
          </a:xfrm>
          <a:prstGeom prst="rect">
            <a:avLst/>
          </a:prstGeo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 bwMode="auto">
          <a:xfrm>
            <a:off x="457200" y="969335"/>
            <a:ext cx="4023360" cy="4114800"/>
          </a:xfrm>
          <a:prstGeom prst="rect">
            <a:avLst/>
          </a:prstGeo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 bwMode="auto">
          <a:xfrm>
            <a:off x="4663440" y="969335"/>
            <a:ext cx="4023360" cy="4114800"/>
          </a:xfrm>
          <a:prstGeom prst="rect">
            <a:avLst/>
          </a:prstGeo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435608" y="274320"/>
            <a:ext cx="7498080" cy="1143000"/>
          </a:xfrm>
        </p:spPr>
        <p:txBody>
          <a:bodyPr anchor="ctr"/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blank" preserve="1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 bwMode="auto"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objTx" preserve="1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216778"/>
            <a:ext cx="3810000" cy="1162050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 bwMode="auto"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 bwMode="auto">
          <a:xfrm>
            <a:off x="457200" y="2133600"/>
            <a:ext cx="8153399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picTx" preserve="1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  <p:sp>
        <p:nvSpPr>
          <p:cNvPr id="8" name="Прямоугольник 7"/>
          <p:cNvSpPr/>
          <p:nvPr/>
        </p:nvSpPr>
        <p:spPr bwMode="auto"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</p:spPr>
        <p:txBody>
          <a:bodyPr lIns="91440" tIns="274320" rtlCol="0" anchor="t">
            <a:normAutofit/>
          </a:bodyPr>
          <a:lstStyle/>
          <a:p>
            <a:pPr marL="0" indent="-283464" algn="l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  <a:defRPr/>
            </a:pPr>
            <a:endParaRPr lang="en-US" sz="3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</a:lstStyle>
          <a:p>
            <a:pPr marL="0" algn="l">
              <a:defRPr/>
            </a:pPr>
            <a:r>
              <a:rPr lang="ru-RU"/>
              <a:t>Вставка рисунка</a:t>
            </a:r>
            <a:endParaRPr lang="en-US"/>
          </a:p>
        </p:txBody>
      </p:sp>
      <p:sp>
        <p:nvSpPr>
          <p:cNvPr id="9" name="Блок-схема: процесс 8"/>
          <p:cNvSpPr/>
          <p:nvPr/>
        </p:nvSpPr>
        <p:spPr bwMode="auto"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/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Блок-схема: процесс 9"/>
          <p:cNvSpPr/>
          <p:nvPr/>
        </p:nvSpPr>
        <p:spPr bwMode="auto">
          <a:xfrm rot="2103353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/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Пирог 6"/>
          <p:cNvSpPr/>
          <p:nvPr/>
        </p:nvSpPr>
        <p:spPr bwMode="auto"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Овал 7"/>
          <p:cNvSpPr/>
          <p:nvPr/>
        </p:nvSpPr>
        <p:spPr bwMode="auto">
          <a:xfrm>
            <a:off x="168815" y="21101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Кольцо 10"/>
          <p:cNvSpPr/>
          <p:nvPr/>
        </p:nvSpPr>
        <p:spPr bwMode="auto"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/>
          </a:gradFill>
          <a:ln w="7350" cap="rnd" cmpd="sng" algn="ctr">
            <a:solidFill>
              <a:schemeClr val="bg2">
                <a:shade val="60000"/>
                <a:satMod val="22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 bwMode="auto"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9" name="Текст 8"/>
          <p:cNvSpPr>
            <a:spLocks noGrp="1"/>
          </p:cNvSpPr>
          <p:nvPr>
            <p:ph type="body" idx="1"/>
          </p:nvPr>
        </p:nvSpPr>
        <p:spPr bwMode="auto"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24" name="Дата 23"/>
          <p:cNvSpPr>
            <a:spLocks noGrp="1"/>
          </p:cNvSpPr>
          <p:nvPr>
            <p:ph type="dt" sz="half" idx="2"/>
          </p:nvPr>
        </p:nvSpPr>
        <p:spPr bwMode="auto"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>
              <a:defRPr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</a:lstStyle>
          <a:p>
            <a:pPr>
              <a:defRPr/>
            </a:pPr>
            <a:fld id="{B4C71EC6-210F-42DE-9C53-41977AD35B3D}" type="datetimeFigureOut">
              <a:rPr lang="ru-RU"/>
              <a:t>24.05.2023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3"/>
          </p:nvPr>
        </p:nvSpPr>
        <p:spPr bwMode="auto"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>
              <a:defRPr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4"/>
          </p:nvPr>
        </p:nvSpPr>
        <p:spPr bwMode="auto"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>
              <a:defRPr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</a:lstStyle>
          <a:p>
            <a:pPr>
              <a:defRPr/>
            </a:pPr>
            <a:fld id="{B19B0651-EE4F-4900-A07F-96A6BFA9D0F0}" type="slidenum">
              <a:rPr lang="ru-RU"/>
              <a:t>‹#›</a:t>
            </a:fld>
            <a:endParaRPr lang="ru-RU"/>
          </a:p>
        </p:txBody>
      </p:sp>
      <p:sp>
        <p:nvSpPr>
          <p:cNvPr id="15" name="Прямоугольник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>
        <a:spcBef>
          <a:spcPts val="0"/>
        </a:spcBef>
        <a:buNone/>
        <a:defRPr sz="4300">
          <a:solidFill>
            <a:schemeClr val="tx2">
              <a:satMod val="130000"/>
            </a:schemeClr>
          </a:solidFill>
          <a:latin typeface="+mj-lt"/>
          <a:ea typeface="+mj-ea"/>
          <a:cs typeface="+mj-cs"/>
        </a:defRPr>
      </a:lvl1pPr>
    </p:titleStyle>
    <p:bodyStyle>
      <a:lvl1pPr marL="365760" indent="-283464" algn="l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>
        <a:lnSpc>
          <a:spcPct val="100000"/>
        </a:lnSpc>
        <a:spcBef>
          <a:spcPts val="0"/>
        </a:spcBef>
        <a:buClr>
          <a:schemeClr val="accent2"/>
        </a:buClr>
        <a:buFont typeface="Wingdings 2"/>
        <a:buChar char="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>
        <a:lnSpc>
          <a:spcPct val="100000"/>
        </a:lnSpc>
        <a:spcBef>
          <a:spcPts val="0"/>
        </a:spcBef>
        <a:buClr>
          <a:schemeClr val="accent3"/>
        </a:buClr>
        <a:buFont typeface="Wingdings 2"/>
        <a:buChar char="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>
        <a:lnSpc>
          <a:spcPct val="100000"/>
        </a:lnSpc>
        <a:spcBef>
          <a:spcPts val="0"/>
        </a:spcBef>
        <a:buClr>
          <a:schemeClr val="accent4"/>
        </a:buClr>
        <a:buFont typeface="Wingdings 2"/>
        <a:buChar char="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1508759" indent="-182880" algn="l">
        <a:lnSpc>
          <a:spcPct val="100000"/>
        </a:lnSpc>
        <a:spcBef>
          <a:spcPts val="0"/>
        </a:spcBef>
        <a:buClr>
          <a:schemeClr val="accent5"/>
        </a:buClr>
        <a:buFont typeface="Wingdings 2"/>
        <a:buChar char="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>
        <a:lnSpc>
          <a:spcPct val="100000"/>
        </a:lnSpc>
        <a:spcBef>
          <a:spcPts val="0"/>
        </a:spcBef>
        <a:buClr>
          <a:schemeClr val="accent6"/>
        </a:buClr>
        <a:buFont typeface="Wingdings 2"/>
        <a:buChar char="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>
        <a:lnSpc>
          <a:spcPct val="100000"/>
        </a:lnSpc>
        <a:spcBef>
          <a:spcPts val="0"/>
        </a:spcBef>
        <a:buClr>
          <a:schemeClr val="accent6"/>
        </a:buClr>
        <a:buFont typeface="Wingdings 2"/>
        <a:buChar char="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>
        <a:lnSpc>
          <a:spcPct val="100000"/>
        </a:lnSpc>
        <a:spcBef>
          <a:spcPts val="0"/>
        </a:spcBef>
        <a:buClr>
          <a:schemeClr val="accent6"/>
        </a:buClr>
        <a:buFont typeface="Wingdings 2"/>
        <a:buChar char="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200" algn="l"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400" algn="l"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600" algn="l"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800" algn="l"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6000" algn="l">
        <a:defRPr>
          <a:solidFill>
            <a:schemeClr val="tx1"/>
          </a:solidFill>
          <a:latin typeface="+mn-lt"/>
          <a:ea typeface="+mn-ea"/>
          <a:cs typeface="+mn-cs"/>
        </a:defRPr>
      </a:lvl6pPr>
      <a:lvl7pPr marL="2743200" algn="l">
        <a:defRPr>
          <a:solidFill>
            <a:schemeClr val="tx1"/>
          </a:solidFill>
          <a:latin typeface="+mn-lt"/>
          <a:ea typeface="+mn-ea"/>
          <a:cs typeface="+mn-cs"/>
        </a:defRPr>
      </a:lvl7pPr>
      <a:lvl8pPr marL="3200400" algn="l">
        <a:defRPr>
          <a:solidFill>
            <a:schemeClr val="tx1"/>
          </a:solidFill>
          <a:latin typeface="+mn-lt"/>
          <a:ea typeface="+mn-ea"/>
          <a:cs typeface="+mn-cs"/>
        </a:defRPr>
      </a:lvl8pPr>
      <a:lvl9pPr marL="3657600" algn="l">
        <a:defRPr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642909" y="1071546"/>
            <a:ext cx="7772400" cy="4786346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 dirty="0"/>
              <a:t>Отчет по производственной практике на базе </a:t>
            </a:r>
            <a:br>
              <a:rPr lang="ru-RU" dirty="0"/>
            </a:br>
            <a:r>
              <a:rPr lang="ru-RU" dirty="0"/>
              <a:t>МОУ «</a:t>
            </a:r>
            <a:r>
              <a:rPr lang="ru-RU" dirty="0" err="1"/>
              <a:t>Деевская</a:t>
            </a:r>
            <a:r>
              <a:rPr lang="ru-RU" dirty="0"/>
              <a:t> СОШ»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Белошенко Александра Владимировича</a:t>
            </a:r>
            <a:br>
              <a:rPr lang="ru-RU" dirty="0"/>
            </a:br>
            <a:br>
              <a:rPr lang="ru-RU" dirty="0"/>
            </a:br>
            <a:r>
              <a:rPr lang="ru-RU" sz="2400" dirty="0"/>
              <a:t>Информационные системы и программирование</a:t>
            </a:r>
            <a:br>
              <a:rPr lang="ru-RU" sz="2400" dirty="0"/>
            </a:br>
            <a:br>
              <a:rPr lang="ru-RU" sz="2800" dirty="0"/>
            </a:br>
            <a:r>
              <a:rPr lang="ru-RU" sz="2800" dirty="0"/>
              <a:t>2023г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3800" dirty="0"/>
              <a:t>Ремонт нетбука</a:t>
            </a:r>
            <a:endParaRPr sz="38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B84899-B6E6-5DC5-4EBF-E379D34140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832"/>
          <a:stretch/>
        </p:blipFill>
        <p:spPr>
          <a:xfrm>
            <a:off x="1187623" y="1371600"/>
            <a:ext cx="7801645" cy="479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63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3800" dirty="0"/>
              <a:t>Ремонт нетбука</a:t>
            </a:r>
            <a:endParaRPr sz="3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E2AA46-22F3-09C5-3181-EE997FBC74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5"/>
          <a:stretch/>
        </p:blipFill>
        <p:spPr>
          <a:xfrm>
            <a:off x="1176185" y="1628800"/>
            <a:ext cx="7835237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252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dirty="0"/>
              <a:t>Use Case </a:t>
            </a:r>
            <a:r>
              <a:rPr lang="ru-RU" dirty="0"/>
              <a:t>диаграмма</a:t>
            </a:r>
            <a:endParaRPr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33F4BFC-9DA8-18F5-CAF5-698AC35ED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628" y="1268760"/>
            <a:ext cx="7902629" cy="512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893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 dirty="0"/>
              <a:t>Диаграмма модулей</a:t>
            </a:r>
            <a:endParaRPr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EE49D7-0378-4D6D-1FEF-38FB2C3EF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836712"/>
            <a:ext cx="7632848" cy="574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70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 dirty="0"/>
              <a:t>Схема базы данных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63E75E3-0DE9-FC6D-2FE3-F05EB84F1A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830516"/>
            <a:ext cx="7632848" cy="573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061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1354162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 dirty="0"/>
              <a:t>Перечень выбора программного обеспечения для разработки проекта на </a:t>
            </a:r>
            <a:r>
              <a:rPr lang="en-US" dirty="0"/>
              <a:t>C#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D0C340-3490-7423-40D2-F0D592644DB1}"/>
              </a:ext>
            </a:extLst>
          </p:cNvPr>
          <p:cNvSpPr txBox="1"/>
          <p:nvPr/>
        </p:nvSpPr>
        <p:spPr>
          <a:xfrm>
            <a:off x="1403648" y="2132856"/>
            <a:ext cx="73448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JetBrains</a:t>
            </a:r>
            <a:r>
              <a:rPr lang="ru-RU" sz="4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4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Rider</a:t>
            </a:r>
            <a:r>
              <a:rPr lang="en-US" sz="4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ru-RU" sz="4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ru-RU" sz="4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Microsoft Visual Studio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ru-RU" sz="48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MonoDevelop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3643194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 dirty="0"/>
              <a:t>Разработка интерфейса ПП</a:t>
            </a:r>
            <a:br>
              <a:rPr lang="en-US" dirty="0"/>
            </a:br>
            <a:r>
              <a:rPr lang="ru-RU" sz="1800" dirty="0"/>
              <a:t>Вариант №1</a:t>
            </a:r>
            <a:endParaRPr sz="1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90E3254-2C55-BA84-AF79-01AE70412D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052736"/>
            <a:ext cx="7632848" cy="563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208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 dirty="0"/>
              <a:t>Разработка интерфейса ПП</a:t>
            </a:r>
            <a:br>
              <a:rPr lang="ru-RU" dirty="0"/>
            </a:br>
            <a:r>
              <a:rPr lang="ru-RU" sz="2000" dirty="0"/>
              <a:t>Вариант №2</a:t>
            </a:r>
            <a:endParaRPr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507CCF-ECB5-73AD-4C6F-1A6331F1F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052736"/>
            <a:ext cx="7596906" cy="553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43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 dirty="0"/>
              <a:t>Разработка интерфейса ПП</a:t>
            </a:r>
            <a:endParaRPr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DC67C66-6651-D172-EF8F-1553271C9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870057"/>
            <a:ext cx="7601669" cy="571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6020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 dirty="0"/>
              <a:t>Разработка структуры проекта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6D99D9-C7E8-46B2-252A-63F1668B3A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3804" y="1064266"/>
            <a:ext cx="3403030" cy="549523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6944A80-45A3-5ABD-D15E-7F530E3DA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073866"/>
            <a:ext cx="3403030" cy="549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410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ru-RU"/>
              <a:t>«МОУ Деевская СОШ»</a:t>
            </a:r>
            <a:endParaRPr/>
          </a:p>
        </p:txBody>
      </p:sp>
      <p:pic>
        <p:nvPicPr>
          <p:cNvPr id="4" name="Содержимое 3" descr="Школа.jpg"/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 bwMode="auto">
          <a:xfrm>
            <a:off x="1285852" y="1785926"/>
            <a:ext cx="7643808" cy="430053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435608" y="274638"/>
            <a:ext cx="7498080" cy="6178698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6600" dirty="0"/>
              <a:t>Спасибо за внимание!</a:t>
            </a:r>
            <a:endParaRPr sz="6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/>
              <a:t>Материально-техническая база</a:t>
            </a:r>
            <a:endParaRPr/>
          </a:p>
        </p:txBody>
      </p:sp>
      <p:sp>
        <p:nvSpPr>
          <p:cNvPr id="5" name="TextBox 4"/>
          <p:cNvSpPr txBox="1"/>
          <p:nvPr/>
        </p:nvSpPr>
        <p:spPr bwMode="auto">
          <a:xfrm>
            <a:off x="1357290" y="1214421"/>
            <a:ext cx="7431351" cy="4785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2800" dirty="0">
                <a:latin typeface="Times New Roman"/>
                <a:cs typeface="Times New Roman"/>
              </a:rPr>
              <a:t>Нетбуки </a:t>
            </a:r>
            <a:r>
              <a:rPr lang="en-US" sz="2800" dirty="0" err="1">
                <a:latin typeface="Times New Roman"/>
                <a:cs typeface="Times New Roman"/>
              </a:rPr>
              <a:t>iRu</a:t>
            </a:r>
            <a:r>
              <a:rPr lang="en-US" sz="2800" dirty="0">
                <a:latin typeface="Times New Roman"/>
                <a:cs typeface="Times New Roman"/>
              </a:rPr>
              <a:t> Intro 105 </a:t>
            </a:r>
            <a:r>
              <a:rPr lang="ru-RU" sz="2800" dirty="0">
                <a:latin typeface="Times New Roman"/>
                <a:cs typeface="Times New Roman"/>
              </a:rPr>
              <a:t>– 11 шт.</a:t>
            </a:r>
            <a:endParaRPr dirty="0"/>
          </a:p>
          <a:p>
            <a:pPr>
              <a:defRPr/>
            </a:pPr>
            <a:r>
              <a:rPr lang="ru-RU" sz="2800" dirty="0">
                <a:latin typeface="Times New Roman"/>
                <a:cs typeface="Times New Roman"/>
              </a:rPr>
              <a:t>Нетбуки </a:t>
            </a:r>
            <a:r>
              <a:rPr lang="en-US" sz="2800" dirty="0">
                <a:latin typeface="Times New Roman"/>
                <a:cs typeface="Times New Roman"/>
              </a:rPr>
              <a:t>ICL</a:t>
            </a:r>
            <a:r>
              <a:rPr lang="ru-RU" sz="2800" dirty="0">
                <a:latin typeface="Times New Roman"/>
                <a:cs typeface="Times New Roman"/>
              </a:rPr>
              <a:t> – 10 шт.</a:t>
            </a:r>
            <a:endParaRPr dirty="0"/>
          </a:p>
          <a:p>
            <a:pPr>
              <a:defRPr/>
            </a:pPr>
            <a:r>
              <a:rPr lang="ru-RU" sz="2800" dirty="0">
                <a:latin typeface="Times New Roman"/>
                <a:cs typeface="Times New Roman"/>
              </a:rPr>
              <a:t>Ноутбуки </a:t>
            </a:r>
            <a:r>
              <a:rPr lang="en-US" sz="2800" dirty="0" err="1">
                <a:latin typeface="Times New Roman"/>
                <a:cs typeface="Times New Roman"/>
              </a:rPr>
              <a:t>iRU</a:t>
            </a:r>
            <a:r>
              <a:rPr lang="ru-RU" sz="2800" dirty="0">
                <a:latin typeface="Times New Roman"/>
                <a:cs typeface="Times New Roman"/>
              </a:rPr>
              <a:t> – 13 шт.</a:t>
            </a:r>
            <a:endParaRPr dirty="0"/>
          </a:p>
          <a:p>
            <a:pPr>
              <a:defRPr/>
            </a:pPr>
            <a:r>
              <a:rPr lang="ru-RU" sz="2800" dirty="0">
                <a:latin typeface="Times New Roman"/>
                <a:cs typeface="Times New Roman"/>
              </a:rPr>
              <a:t>Персональные компьютеры – 20 шт.</a:t>
            </a:r>
            <a:endParaRPr dirty="0"/>
          </a:p>
          <a:p>
            <a:pPr>
              <a:defRPr/>
            </a:pPr>
            <a:r>
              <a:rPr lang="ru-RU" sz="2800" dirty="0">
                <a:latin typeface="Times New Roman"/>
                <a:cs typeface="Times New Roman"/>
              </a:rPr>
              <a:t>Ноутбук HP для 3D моделирования – 1шт.</a:t>
            </a:r>
            <a:endParaRPr dirty="0"/>
          </a:p>
          <a:p>
            <a:pPr>
              <a:defRPr/>
            </a:pPr>
            <a:r>
              <a:rPr lang="ru-RU" sz="2800" dirty="0">
                <a:latin typeface="Times New Roman"/>
                <a:cs typeface="Times New Roman"/>
              </a:rPr>
              <a:t>3</a:t>
            </a:r>
            <a:r>
              <a:rPr lang="en-US" sz="2800" dirty="0">
                <a:latin typeface="Times New Roman"/>
                <a:cs typeface="Times New Roman"/>
              </a:rPr>
              <a:t>D </a:t>
            </a:r>
            <a:r>
              <a:rPr lang="ru-RU" sz="2800" dirty="0">
                <a:latin typeface="Times New Roman"/>
                <a:cs typeface="Times New Roman"/>
              </a:rPr>
              <a:t>принтер – 1шт.</a:t>
            </a:r>
            <a:endParaRPr dirty="0"/>
          </a:p>
          <a:p>
            <a:pPr>
              <a:defRPr/>
            </a:pPr>
            <a:r>
              <a:rPr lang="ru-RU" sz="2800" dirty="0">
                <a:latin typeface="Times New Roman"/>
                <a:cs typeface="Times New Roman"/>
              </a:rPr>
              <a:t>Ноутбук для </a:t>
            </a:r>
            <a:r>
              <a:rPr lang="en-US" sz="2800" dirty="0">
                <a:latin typeface="Times New Roman"/>
                <a:cs typeface="Times New Roman"/>
              </a:rPr>
              <a:t>VR </a:t>
            </a:r>
            <a:r>
              <a:rPr lang="ru-RU" sz="2800" dirty="0">
                <a:latin typeface="Times New Roman"/>
                <a:cs typeface="Times New Roman"/>
              </a:rPr>
              <a:t>–</a:t>
            </a:r>
            <a:r>
              <a:rPr lang="en-US" sz="2800" dirty="0">
                <a:latin typeface="Times New Roman"/>
                <a:cs typeface="Times New Roman"/>
              </a:rPr>
              <a:t> </a:t>
            </a:r>
            <a:r>
              <a:rPr lang="ru-RU" sz="2800" dirty="0">
                <a:latin typeface="Times New Roman"/>
                <a:cs typeface="Times New Roman"/>
              </a:rPr>
              <a:t>1 шт.</a:t>
            </a:r>
            <a:endParaRPr dirty="0"/>
          </a:p>
          <a:p>
            <a:pPr>
              <a:defRPr/>
            </a:pPr>
            <a:r>
              <a:rPr lang="en-US" sz="2800" dirty="0">
                <a:latin typeface="Times New Roman"/>
                <a:cs typeface="Times New Roman"/>
              </a:rPr>
              <a:t>VR-</a:t>
            </a:r>
            <a:r>
              <a:rPr lang="ru-RU" sz="2800" dirty="0">
                <a:latin typeface="Times New Roman"/>
                <a:cs typeface="Times New Roman"/>
              </a:rPr>
              <a:t>очки </a:t>
            </a:r>
            <a:r>
              <a:rPr lang="en-US" sz="2800" dirty="0">
                <a:latin typeface="Times New Roman"/>
                <a:cs typeface="Times New Roman"/>
              </a:rPr>
              <a:t>HTC Vivo – 1</a:t>
            </a:r>
            <a:r>
              <a:rPr lang="ru-RU" sz="2800" dirty="0">
                <a:latin typeface="Times New Roman"/>
                <a:cs typeface="Times New Roman"/>
              </a:rPr>
              <a:t>шт.</a:t>
            </a:r>
            <a:endParaRPr dirty="0"/>
          </a:p>
          <a:p>
            <a:pPr>
              <a:defRPr/>
            </a:pPr>
            <a:r>
              <a:rPr lang="ru-RU" sz="2800" dirty="0">
                <a:latin typeface="Times New Roman"/>
                <a:cs typeface="Times New Roman"/>
              </a:rPr>
              <a:t>Проекторы – 9 шт.</a:t>
            </a:r>
            <a:endParaRPr dirty="0"/>
          </a:p>
          <a:p>
            <a:pPr>
              <a:defRPr/>
            </a:pPr>
            <a:r>
              <a:rPr lang="ru-RU" sz="2800" dirty="0">
                <a:latin typeface="Times New Roman"/>
                <a:cs typeface="Times New Roman"/>
              </a:rPr>
              <a:t>МФУ – 12 шт.</a:t>
            </a:r>
            <a:endParaRPr dirty="0"/>
          </a:p>
          <a:p>
            <a:pPr>
              <a:defRPr/>
            </a:pPr>
            <a:r>
              <a:rPr lang="ru-RU" sz="2800" dirty="0">
                <a:latin typeface="Times New Roman"/>
                <a:cs typeface="Times New Roman"/>
              </a:rPr>
              <a:t>Принтеры (помимо МФУ) – 5 шт.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3800" dirty="0"/>
              <a:t>Мастер-класс по 3</a:t>
            </a:r>
            <a:r>
              <a:rPr lang="en-US" sz="3800" dirty="0"/>
              <a:t>D</a:t>
            </a:r>
            <a:r>
              <a:rPr lang="ru-RU" sz="3800" dirty="0"/>
              <a:t> моделированию</a:t>
            </a:r>
            <a:endParaRPr sz="3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D59ECD5-1C1D-0E1F-5DCA-B6789BF002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886110"/>
            <a:ext cx="7596336" cy="569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235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3800" dirty="0"/>
              <a:t>Мастер-класс по 3</a:t>
            </a:r>
            <a:r>
              <a:rPr lang="en-US" sz="3800" dirty="0"/>
              <a:t>D</a:t>
            </a:r>
            <a:r>
              <a:rPr lang="ru-RU" sz="3800" dirty="0"/>
              <a:t> моделированию</a:t>
            </a:r>
            <a:endParaRPr sz="38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9FB0CEC-AFD8-A6C2-AC69-060EE2ADA36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144" y="919380"/>
            <a:ext cx="7551976" cy="566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663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3800" dirty="0"/>
              <a:t>Мастер-класс по 3</a:t>
            </a:r>
            <a:r>
              <a:rPr lang="en-US" sz="3800" dirty="0"/>
              <a:t>D</a:t>
            </a:r>
            <a:r>
              <a:rPr lang="ru-RU" sz="3800" dirty="0"/>
              <a:t> моделированию</a:t>
            </a:r>
            <a:endParaRPr sz="3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55C3B3-D3E4-41F2-262E-D6BDC54C1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01" b="26900"/>
          <a:stretch/>
        </p:blipFill>
        <p:spPr>
          <a:xfrm>
            <a:off x="1259632" y="927497"/>
            <a:ext cx="7632848" cy="559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061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3800" dirty="0"/>
              <a:t>Подготовка к КОГЭ</a:t>
            </a:r>
            <a:endParaRPr sz="38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8AF4056-8F23-EE69-4711-D7495ED0B3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50"/>
          <a:stretch/>
        </p:blipFill>
        <p:spPr>
          <a:xfrm>
            <a:off x="1547664" y="908720"/>
            <a:ext cx="7036246" cy="580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951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3800" dirty="0"/>
              <a:t>Замена батареек в нетбуках</a:t>
            </a:r>
            <a:endParaRPr sz="38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15E7269-AEDF-201A-1792-44B663F644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908720"/>
            <a:ext cx="6478106" cy="582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64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043608" y="274638"/>
            <a:ext cx="8100392" cy="490066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3800" dirty="0"/>
              <a:t>Ремонт нетбука</a:t>
            </a:r>
            <a:endParaRPr sz="3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09ECF11-CA4A-EED8-9D67-ADE9214D2A9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13" b="11413"/>
          <a:stretch/>
        </p:blipFill>
        <p:spPr>
          <a:xfrm rot="16200000">
            <a:off x="2689076" y="-16667"/>
            <a:ext cx="4721695" cy="743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7206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Солнцестояние">
  <a:themeElements>
    <a:clrScheme name="Солнцестояние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Солнцестояние">
      <a:majorFont>
        <a:latin typeface="Gill Sans MT"/>
        <a:ea typeface="Arial"/>
        <a:cs typeface="Arial"/>
      </a:majorFont>
      <a:minorFont>
        <a:latin typeface="Gill Sans MT"/>
        <a:ea typeface="Arial"/>
        <a:cs typeface="Arial"/>
      </a:minorFont>
    </a:fontScheme>
    <a:fmtScheme name="Солнцестояние">
      <a:fillStyleLst>
        <a:solidFill>
          <a:schemeClr val="phClr"/>
        </a:solidFill>
        <a:gradFill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/>
        </a:gradFill>
        <a:gradFill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/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321</TotalTime>
  <Words>183</Words>
  <Application>Microsoft Office PowerPoint</Application>
  <DocSecurity>0</DocSecurity>
  <PresentationFormat>Экран (4:3)</PresentationFormat>
  <Paragraphs>36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Gill Sans MT</vt:lpstr>
      <vt:lpstr>Times New Roman</vt:lpstr>
      <vt:lpstr>Verdana</vt:lpstr>
      <vt:lpstr>Wingdings 2</vt:lpstr>
      <vt:lpstr>Солнцестояние</vt:lpstr>
      <vt:lpstr>Отчет по производственной практике на базе  МОУ «Деевская СОШ»  Белошенко Александра Владимировича  Информационные системы и программирование  2023г</vt:lpstr>
      <vt:lpstr>«МОУ Деевская СОШ»</vt:lpstr>
      <vt:lpstr>Материально-техническая база</vt:lpstr>
      <vt:lpstr>Мастер-класс по 3D моделированию</vt:lpstr>
      <vt:lpstr>Мастер-класс по 3D моделированию</vt:lpstr>
      <vt:lpstr>Мастер-класс по 3D моделированию</vt:lpstr>
      <vt:lpstr>Подготовка к КОГЭ</vt:lpstr>
      <vt:lpstr>Замена батареек в нетбуках</vt:lpstr>
      <vt:lpstr>Ремонт нетбука</vt:lpstr>
      <vt:lpstr>Ремонт нетбука</vt:lpstr>
      <vt:lpstr>Ремонт нетбука</vt:lpstr>
      <vt:lpstr>Use Case диаграмма</vt:lpstr>
      <vt:lpstr>Диаграмма модулей</vt:lpstr>
      <vt:lpstr>Схема базы данных</vt:lpstr>
      <vt:lpstr>Перечень выбора программного обеспечения для разработки проекта на C#</vt:lpstr>
      <vt:lpstr>Разработка интерфейса ПП Вариант №1</vt:lpstr>
      <vt:lpstr>Разработка интерфейса ПП Вариант №2</vt:lpstr>
      <vt:lpstr>Разработка интерфейса ПП</vt:lpstr>
      <vt:lpstr>Разработка структуры проекта</vt:lpstr>
      <vt:lpstr>Спасибо за внимание!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ПОРТФОЛИО ДОСТИЖЕНИЙ ОБУЧАЮЩЕГОСЯ  Белошенко Александра Владимировича  Информационные системы и программирование 2019-2023</dc:title>
  <dc:subject/>
  <dc:creator>WHiTE</dc:creator>
  <cp:keywords/>
  <dc:description/>
  <cp:lastModifiedBy>Александр Белошенко</cp:lastModifiedBy>
  <cp:revision>41</cp:revision>
  <dcterms:created xsi:type="dcterms:W3CDTF">2021-06-03T04:44:45Z</dcterms:created>
  <dcterms:modified xsi:type="dcterms:W3CDTF">2023-05-24T07:18:08Z</dcterms:modified>
  <cp:category/>
  <dc:identifier/>
  <cp:contentStatus/>
  <dc:language/>
  <cp:version/>
</cp:coreProperties>
</file>